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75" d="100"/>
          <a:sy n="75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aye Wood" userId="8fb75e88-7350-4cf8-9b75-12aa5190b472" providerId="ADAL" clId="{6021CB3B-E4FF-9942-8830-5F818E9DD45E}"/>
    <pc:docChg chg="modSld">
      <pc:chgData name="Courtnaye Wood" userId="8fb75e88-7350-4cf8-9b75-12aa5190b472" providerId="ADAL" clId="{6021CB3B-E4FF-9942-8830-5F818E9DD45E}" dt="2020-03-16T17:55:40.920" v="36" actId="20577"/>
      <pc:docMkLst>
        <pc:docMk/>
      </pc:docMkLst>
      <pc:sldChg chg="modSp">
        <pc:chgData name="Courtnaye Wood" userId="8fb75e88-7350-4cf8-9b75-12aa5190b472" providerId="ADAL" clId="{6021CB3B-E4FF-9942-8830-5F818E9DD45E}" dt="2020-03-16T17:55:40.920" v="36" actId="20577"/>
        <pc:sldMkLst>
          <pc:docMk/>
          <pc:sldMk cId="1354234657" sldId="258"/>
        </pc:sldMkLst>
        <pc:spChg chg="mod">
          <ac:chgData name="Courtnaye Wood" userId="8fb75e88-7350-4cf8-9b75-12aa5190b472" providerId="ADAL" clId="{6021CB3B-E4FF-9942-8830-5F818E9DD45E}" dt="2020-03-16T17:55:40.920" v="36" actId="20577"/>
          <ac:spMkLst>
            <pc:docMk/>
            <pc:sldMk cId="1354234657" sldId="258"/>
            <ac:spMk id="4" creationId="{E8E062D2-B2B4-46B5-AB93-B7652292EAFD}"/>
          </ac:spMkLst>
        </pc:spChg>
      </pc:sldChg>
    </pc:docChg>
  </pc:docChgLst>
  <pc:docChgLst>
    <pc:chgData name="Amanda Esposito" userId="S::amanda.esposito@cobbk12.org::fc2a2c9b-66df-40c6-afd2-0bca9d8fdf68" providerId="AD" clId="Web-{DFA6A74A-9A28-42D5-B8D6-00027E1E1E9B}"/>
    <pc:docChg chg="modSld">
      <pc:chgData name="Amanda Esposito" userId="S::amanda.esposito@cobbk12.org::fc2a2c9b-66df-40c6-afd2-0bca9d8fdf68" providerId="AD" clId="Web-{DFA6A74A-9A28-42D5-B8D6-00027E1E1E9B}" dt="2020-03-13T17:27:32.615" v="3" actId="1076"/>
      <pc:docMkLst>
        <pc:docMk/>
      </pc:docMkLst>
      <pc:sldChg chg="modSp">
        <pc:chgData name="Amanda Esposito" userId="S::amanda.esposito@cobbk12.org::fc2a2c9b-66df-40c6-afd2-0bca9d8fdf68" providerId="AD" clId="Web-{DFA6A74A-9A28-42D5-B8D6-00027E1E1E9B}" dt="2020-03-13T17:27:32.615" v="3" actId="1076"/>
        <pc:sldMkLst>
          <pc:docMk/>
          <pc:sldMk cId="3091919181" sldId="257"/>
        </pc:sldMkLst>
        <pc:spChg chg="mod">
          <ac:chgData name="Amanda Esposito" userId="S::amanda.esposito@cobbk12.org::fc2a2c9b-66df-40c6-afd2-0bca9d8fdf68" providerId="AD" clId="Web-{DFA6A74A-9A28-42D5-B8D6-00027E1E1E9B}" dt="2020-03-13T17:27:32.615" v="3" actId="1076"/>
          <ac:spMkLst>
            <pc:docMk/>
            <pc:sldMk cId="3091919181" sldId="257"/>
            <ac:spMk id="4" creationId="{8B25F6CB-C75B-44B7-BDE3-EA9B02ED2622}"/>
          </ac:spMkLst>
        </pc:spChg>
        <pc:picChg chg="mod">
          <ac:chgData name="Amanda Esposito" userId="S::amanda.esposito@cobbk12.org::fc2a2c9b-66df-40c6-afd2-0bca9d8fdf68" providerId="AD" clId="Web-{DFA6A74A-9A28-42D5-B8D6-00027E1E1E9B}" dt="2020-03-13T17:27:28.458" v="2" actId="1076"/>
          <ac:picMkLst>
            <pc:docMk/>
            <pc:sldMk cId="3091919181" sldId="257"/>
            <ac:picMk id="3" creationId="{86C2F833-54F1-4BF2-AE7A-F4C9F2EA0125}"/>
          </ac:picMkLst>
        </pc:picChg>
      </pc:sldChg>
    </pc:docChg>
  </pc:docChgLst>
  <pc:docChgLst>
    <pc:chgData name="Tasha Posey" userId="S::tasha.posey@cobbk12.org::bdced20c-9fb8-47f0-baab-f320869a4c8c" providerId="AD" clId="Web-{5710AD72-F51B-4CE6-B0EE-4B5720B86207}"/>
    <pc:docChg chg="modSld">
      <pc:chgData name="Tasha Posey" userId="S::tasha.posey@cobbk12.org::bdced20c-9fb8-47f0-baab-f320869a4c8c" providerId="AD" clId="Web-{5710AD72-F51B-4CE6-B0EE-4B5720B86207}" dt="2020-03-13T16:15:32.554" v="1" actId="1076"/>
      <pc:docMkLst>
        <pc:docMk/>
      </pc:docMkLst>
      <pc:sldChg chg="modSp">
        <pc:chgData name="Tasha Posey" userId="S::tasha.posey@cobbk12.org::bdced20c-9fb8-47f0-baab-f320869a4c8c" providerId="AD" clId="Web-{5710AD72-F51B-4CE6-B0EE-4B5720B86207}" dt="2020-03-13T16:15:32.554" v="1" actId="1076"/>
        <pc:sldMkLst>
          <pc:docMk/>
          <pc:sldMk cId="3091919181" sldId="257"/>
        </pc:sldMkLst>
        <pc:picChg chg="mod">
          <ac:chgData name="Tasha Posey" userId="S::tasha.posey@cobbk12.org::bdced20c-9fb8-47f0-baab-f320869a4c8c" providerId="AD" clId="Web-{5710AD72-F51B-4CE6-B0EE-4B5720B86207}" dt="2020-03-13T16:15:32.554" v="1" actId="1076"/>
          <ac:picMkLst>
            <pc:docMk/>
            <pc:sldMk cId="3091919181" sldId="257"/>
            <ac:picMk id="3" creationId="{86C2F833-54F1-4BF2-AE7A-F4C9F2EA01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81F5-C21C-4F9F-B0C7-9A33BE877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CA220-5B99-40D2-9C5E-A78125933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E16C-E4BF-4D21-80EA-E087E472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35B1-C377-4411-B23F-B872FC90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52CD-FC04-4E88-9BF1-00850E8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3F9A-A2E4-4A22-B07A-B28F0E45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BD2C3-E3E4-4B94-A18E-C4FE54CA4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B906B-CE18-4660-B010-22F543FD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BE04-2835-4629-A291-6B0C6293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F8B7-A6FF-424B-A7FF-ADEC52C9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2260D-283F-4D03-89FC-DCD50159F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FDF78-D551-4642-BF73-CE8F9D98D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C9D3-1D5B-490B-80FE-EF55AC2A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3ACE-7F9A-4C02-AE95-5B10EC02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63AE-A2BF-4352-ADE0-861FAD9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FE51-B47A-45AE-A455-FD39AB36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8F31-3F9C-40B2-AD3F-533B08EA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A860-55E6-4AB5-B2C8-50B4945D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2EF9-CDDA-4188-9C79-C3A86A15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74947-F9E4-4E58-9293-C6756CF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218F-6C30-4C27-9E20-1BB91B78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38759-72F3-4987-9042-F59BAC89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E4FA-DF75-43ED-98CE-48230C0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E5F0-08CA-4AE1-975E-4D4EA0A6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D813-CE33-4D4B-9D78-D16CBF60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D821-61DA-4D68-A7BF-B000304B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D823-4EB6-4FA6-9998-8BC2464E2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216E0-7E7B-40D5-90A4-AABD8A11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B6D9-2901-4604-B33D-5912D751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74421-5544-4128-86A7-9F7BD4C9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11400-C480-48FE-9AFA-48268017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FB93-3949-49D9-A5FE-7C47B5B3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A3049-C5CA-4545-99A4-A31154DCD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F3497-8405-40C2-9584-F049CD20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2B38A-4BD7-4E10-9A35-D95FD1350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2F7CE-2BAE-4EBE-94BD-579371800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6F7E4-6B1A-4FF2-B791-5263609C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077C0-963F-4A55-AFDC-DEF98A61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BE584-7A3A-44AA-A76A-876644A0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120C-C1D1-4200-81B3-053684D1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81CDE-3A2C-42D1-9B8B-75E383C9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8DCD9-0C8C-4D50-A058-99B38F21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C8A6D-473B-4ADC-A293-5D6A9743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C2995-B698-498C-8042-E394015A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BB250-A76D-4D17-AE01-C1D454A9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FBE4-A413-4140-A954-A5450FA0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BEA5-07E8-4DFC-9A66-809004B4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CBBF-2009-4848-8106-C34BA7A7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51051-BEEE-46C1-BD18-EBD9BF5D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23292-4332-4329-8BC5-824A85CA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A6B4-C4A6-4333-BE9C-4D74966C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1C9E3-DBF3-4135-902F-E038F87A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E125-C0A1-421E-83CB-104DC11D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3E351-0240-4B58-B043-1B9363DB0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CD246-50CA-4CFC-AC76-C7899141A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D1F3-11F6-4373-BB47-71074A54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CD698-5B73-400B-AE74-BDF2513F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B80B-01FE-4EB9-BC67-AD676C2A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AD394F-0D11-45B3-BADC-58D5917E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99102-094E-44A5-800A-3E839C65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F44-0552-4632-8E24-01B6A533C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586D-9A7F-458D-B9DD-40FE599A5AC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B5E1-F32A-4C33-85F7-119E4CD00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D980-FCF2-4622-8030-3658DD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14BD-CC9F-4EEF-BCE5-4887BD43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C2F833-54F1-4BF2-AE7A-F4C9F2EA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71" y="-110627"/>
            <a:ext cx="7870521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B25F6CB-C75B-44B7-BDE3-EA9B02ED2622}"/>
              </a:ext>
            </a:extLst>
          </p:cNvPr>
          <p:cNvSpPr/>
          <p:nvPr/>
        </p:nvSpPr>
        <p:spPr>
          <a:xfrm rot="19408549">
            <a:off x="2965705" y="2694137"/>
            <a:ext cx="7592821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4858E-2AE9-402D-88AF-10B46090E45F}"/>
              </a:ext>
            </a:extLst>
          </p:cNvPr>
          <p:cNvSpPr txBox="1"/>
          <p:nvPr/>
        </p:nvSpPr>
        <p:spPr>
          <a:xfrm>
            <a:off x="259400" y="2349173"/>
            <a:ext cx="39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From the Quaver Music Home Page, </a:t>
            </a:r>
          </a:p>
          <a:p>
            <a:r>
              <a:rPr lang="en-US" sz="4400" b="1"/>
              <a:t>select “Student Interactives”.</a:t>
            </a:r>
          </a:p>
        </p:txBody>
      </p:sp>
    </p:spTree>
    <p:extLst>
      <p:ext uri="{BB962C8B-B14F-4D97-AF65-F5344CB8AC3E}">
        <p14:creationId xmlns:p14="http://schemas.microsoft.com/office/powerpoint/2010/main" val="309191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E525CD-B637-4E4D-8CB5-164BC46B5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0"/>
            <a:ext cx="83590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E062D2-B2B4-46B5-AB93-B7652292EAFD}"/>
              </a:ext>
            </a:extLst>
          </p:cNvPr>
          <p:cNvSpPr txBox="1"/>
          <p:nvPr/>
        </p:nvSpPr>
        <p:spPr>
          <a:xfrm>
            <a:off x="0" y="2111179"/>
            <a:ext cx="4024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Enter the class code</a:t>
            </a:r>
          </a:p>
          <a:p>
            <a:r>
              <a:rPr lang="en-US" sz="4400" b="1" dirty="0"/>
              <a:t>HOME20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E598EE4-261E-43D2-A817-7C34F2B43FD8}"/>
              </a:ext>
            </a:extLst>
          </p:cNvPr>
          <p:cNvSpPr/>
          <p:nvPr/>
        </p:nvSpPr>
        <p:spPr>
          <a:xfrm rot="20661975">
            <a:off x="2349884" y="3409272"/>
            <a:ext cx="404313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D7C223-7AB2-4C7A-B72A-D1C3822F7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43" y="0"/>
            <a:ext cx="92358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E9141-3022-42F3-8C00-7ECE333C88EB}"/>
              </a:ext>
            </a:extLst>
          </p:cNvPr>
          <p:cNvSpPr txBox="1"/>
          <p:nvPr/>
        </p:nvSpPr>
        <p:spPr>
          <a:xfrm>
            <a:off x="0" y="1351508"/>
            <a:ext cx="3144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Students have a</a:t>
            </a:r>
          </a:p>
          <a:p>
            <a:r>
              <a:rPr lang="en-US" sz="4400" b="1"/>
              <a:t>variety of categories to explore.</a:t>
            </a:r>
          </a:p>
        </p:txBody>
      </p:sp>
    </p:spTree>
    <p:extLst>
      <p:ext uri="{BB962C8B-B14F-4D97-AF65-F5344CB8AC3E}">
        <p14:creationId xmlns:p14="http://schemas.microsoft.com/office/powerpoint/2010/main" val="205093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72773CA9AF344AF8AA0153698657A" ma:contentTypeVersion="12" ma:contentTypeDescription="Create a new document." ma:contentTypeScope="" ma:versionID="877f0264f470405530d3712814068b57">
  <xsd:schema xmlns:xsd="http://www.w3.org/2001/XMLSchema" xmlns:xs="http://www.w3.org/2001/XMLSchema" xmlns:p="http://schemas.microsoft.com/office/2006/metadata/properties" xmlns:ns2="cc3925c2-f854-40da-91d0-52f1c96950ae" xmlns:ns3="29aa82b3-01b3-405e-a6a1-905423b63c53" targetNamespace="http://schemas.microsoft.com/office/2006/metadata/properties" ma:root="true" ma:fieldsID="ed6851a1d0793e47df4a8caa7f94b0ba" ns2:_="" ns3:_="">
    <xsd:import namespace="cc3925c2-f854-40da-91d0-52f1c96950ae"/>
    <xsd:import namespace="29aa82b3-01b3-405e-a6a1-905423b63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925c2-f854-40da-91d0-52f1c9695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a82b3-01b3-405e-a6a1-905423b63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5C5FD-5DF4-44E1-9B81-D8055B8639E8}">
  <ds:schemaRefs>
    <ds:schemaRef ds:uri="http://purl.org/dc/elements/1.1/"/>
    <ds:schemaRef ds:uri="29aa82b3-01b3-405e-a6a1-905423b63c5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c3925c2-f854-40da-91d0-52f1c96950a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56D414-0374-4374-BDCE-72E1AD358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925c2-f854-40da-91d0-52f1c96950ae"/>
    <ds:schemaRef ds:uri="29aa82b3-01b3-405e-a6a1-905423b63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525DAA-D68E-46CD-AFFB-93925EFF6A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Champion</dc:creator>
  <cp:lastModifiedBy>Jennifer Mascheri</cp:lastModifiedBy>
  <cp:revision>6</cp:revision>
  <dcterms:created xsi:type="dcterms:W3CDTF">2020-02-07T13:31:31Z</dcterms:created>
  <dcterms:modified xsi:type="dcterms:W3CDTF">2020-03-16T20:10:08Z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0x01010003172773CA9AF344AF8AA0153698657A</vt:lpwstr>
  </property>
</Properties>
</file>